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2021.11.19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8F859A0-D713-487E-A8A3-F15CFC1703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9" y="1524"/>
            <a:ext cx="7199376" cy="719937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ADEBDB2-89B7-4A08-8C63-797665EF1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1524"/>
            <a:ext cx="7199376" cy="719937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CCA5511-10EA-4B99-BB5E-645FFD9E7465}"/>
              </a:ext>
            </a:extLst>
          </p:cNvPr>
          <p:cNvSpPr txBox="1"/>
          <p:nvPr/>
        </p:nvSpPr>
        <p:spPr>
          <a:xfrm>
            <a:off x="1965233" y="468086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沙卡和马兹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C54EB68-0F90-43A9-BE23-556BADB6D577}"/>
              </a:ext>
            </a:extLst>
          </p:cNvPr>
          <p:cNvSpPr txBox="1"/>
          <p:nvPr/>
        </p:nvSpPr>
        <p:spPr>
          <a:xfrm>
            <a:off x="458395" y="1565590"/>
            <a:ext cx="62728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err="1"/>
              <a:t>Zulaikhah</a:t>
            </a:r>
            <a:r>
              <a:rPr lang="en-US" altLang="zh-CN" sz="2000" dirty="0"/>
              <a:t> </a:t>
            </a:r>
            <a:r>
              <a:rPr lang="en-US" altLang="zh-CN" sz="2000" dirty="0" err="1"/>
              <a:t>Agoro</a:t>
            </a:r>
            <a:r>
              <a:rPr lang="en-US" altLang="zh-CN" sz="2000" dirty="0"/>
              <a:t> | Natalie Pierre-Eugene | Heather Jenkins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53056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97D4CDA-06E8-4CB4-943B-516370DBB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D3D0A13-BC57-499C-A970-1331C27C3E4D}"/>
              </a:ext>
            </a:extLst>
          </p:cNvPr>
          <p:cNvSpPr txBox="1"/>
          <p:nvPr/>
        </p:nvSpPr>
        <p:spPr>
          <a:xfrm>
            <a:off x="1374144" y="337458"/>
            <a:ext cx="3826689" cy="1143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“</a:t>
            </a:r>
            <a:r>
              <a:rPr lang="zh-CN" altLang="en-US" sz="2400" b="1" dirty="0"/>
              <a:t>马兹</a:t>
            </a:r>
            <a:r>
              <a:rPr lang="zh-CN" altLang="en-US" sz="2400" dirty="0"/>
              <a:t>可以和我们一起吗？”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沙卡问妈妈。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380B7C5-F946-4B5C-8ED3-19C775C856C1}"/>
              </a:ext>
            </a:extLst>
          </p:cNvPr>
          <p:cNvSpPr txBox="1"/>
          <p:nvPr/>
        </p:nvSpPr>
        <p:spPr>
          <a:xfrm>
            <a:off x="8892298" y="5486400"/>
            <a:ext cx="3877985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“你问问他。”妈妈说。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但沙卡</a:t>
            </a:r>
            <a:r>
              <a:rPr lang="zh-CN" altLang="en-US" sz="2400" b="1" dirty="0"/>
              <a:t>哪儿</a:t>
            </a:r>
            <a:r>
              <a:rPr lang="zh-CN" altLang="en-US" sz="2400" dirty="0"/>
              <a:t>也没找到马兹。</a:t>
            </a:r>
          </a:p>
        </p:txBody>
      </p:sp>
    </p:spTree>
    <p:extLst>
      <p:ext uri="{BB962C8B-B14F-4D97-AF65-F5344CB8AC3E}">
        <p14:creationId xmlns:p14="http://schemas.microsoft.com/office/powerpoint/2010/main" val="123645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EFB7E5B-09A6-4606-9192-62E395D10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BE6E2F9-543E-48FD-A66F-74187F0E8CF1}"/>
              </a:ext>
            </a:extLst>
          </p:cNvPr>
          <p:cNvSpPr txBox="1"/>
          <p:nvPr/>
        </p:nvSpPr>
        <p:spPr>
          <a:xfrm>
            <a:off x="2739911" y="1877716"/>
            <a:ext cx="2031325" cy="1143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第二天下午，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b="1" dirty="0"/>
              <a:t>大</a:t>
            </a:r>
            <a:r>
              <a:rPr lang="zh-CN" altLang="en-US" sz="2400" dirty="0"/>
              <a:t>卡车来了。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78E320F-339C-4AB6-9DE6-581D020AC0A8}"/>
              </a:ext>
            </a:extLst>
          </p:cNvPr>
          <p:cNvSpPr txBox="1"/>
          <p:nvPr/>
        </p:nvSpPr>
        <p:spPr>
          <a:xfrm>
            <a:off x="1852216" y="4180114"/>
            <a:ext cx="3262433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很快，房间被搬空了。</a:t>
            </a:r>
          </a:p>
        </p:txBody>
      </p:sp>
    </p:spTree>
    <p:extLst>
      <p:ext uri="{BB962C8B-B14F-4D97-AF65-F5344CB8AC3E}">
        <p14:creationId xmlns:p14="http://schemas.microsoft.com/office/powerpoint/2010/main" val="1672156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CCAA75-DB1C-457B-AE43-5C3E195C5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9289A32-3416-4EC9-A7DF-A30252C0218E}"/>
              </a:ext>
            </a:extLst>
          </p:cNvPr>
          <p:cNvSpPr txBox="1"/>
          <p:nvPr/>
        </p:nvSpPr>
        <p:spPr>
          <a:xfrm>
            <a:off x="2323279" y="587829"/>
            <a:ext cx="2646879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但沙卡还</a:t>
            </a:r>
            <a:r>
              <a:rPr lang="zh-CN" altLang="en-US" sz="2400" b="1" dirty="0"/>
              <a:t>不能</a:t>
            </a:r>
            <a:r>
              <a:rPr lang="zh-CN" altLang="en-US" sz="2400" dirty="0"/>
              <a:t>走。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90BAA2-E4A9-471D-8864-E67FAD623969}"/>
              </a:ext>
            </a:extLst>
          </p:cNvPr>
          <p:cNvSpPr txBox="1"/>
          <p:nvPr/>
        </p:nvSpPr>
        <p:spPr>
          <a:xfrm>
            <a:off x="9364848" y="5834743"/>
            <a:ext cx="2954655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马兹到底</a:t>
            </a:r>
            <a:r>
              <a:rPr lang="zh-CN" altLang="en-US" sz="2400" b="1" dirty="0"/>
              <a:t>去哪儿了</a:t>
            </a:r>
            <a:r>
              <a:rPr lang="zh-CN" altLang="en-US" sz="2400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2156547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01CC592-9AB2-42F4-A1C1-41F9AAFD5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48E1F29-DB31-4BD6-8D0D-FD5E7FF27083}"/>
              </a:ext>
            </a:extLst>
          </p:cNvPr>
          <p:cNvSpPr txBox="1"/>
          <p:nvPr/>
        </p:nvSpPr>
        <p:spPr>
          <a:xfrm>
            <a:off x="1521184" y="2928258"/>
            <a:ext cx="4185761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马兹在</a:t>
            </a:r>
            <a:r>
              <a:rPr lang="zh-CN" altLang="en-US" sz="2400" b="1" dirty="0"/>
              <a:t>花园</a:t>
            </a:r>
            <a:r>
              <a:rPr lang="zh-CN" altLang="en-US" sz="2400" dirty="0"/>
              <a:t>中吗？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他是不是</a:t>
            </a:r>
            <a:r>
              <a:rPr lang="zh-CN" altLang="en-US" sz="2400" b="1" dirty="0"/>
              <a:t>跳</a:t>
            </a:r>
            <a:r>
              <a:rPr lang="zh-CN" altLang="en-US" sz="2400" dirty="0"/>
              <a:t>到围栏那边去了？</a:t>
            </a:r>
          </a:p>
        </p:txBody>
      </p:sp>
    </p:spTree>
    <p:extLst>
      <p:ext uri="{BB962C8B-B14F-4D97-AF65-F5344CB8AC3E}">
        <p14:creationId xmlns:p14="http://schemas.microsoft.com/office/powerpoint/2010/main" val="2225119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82A51BA-74BC-499B-9264-EA2774CF3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3EA4A16-C68B-48A1-8B86-C9495725C228}"/>
              </a:ext>
            </a:extLst>
          </p:cNvPr>
          <p:cNvSpPr txBox="1"/>
          <p:nvPr/>
        </p:nvSpPr>
        <p:spPr>
          <a:xfrm>
            <a:off x="1281110" y="489858"/>
            <a:ext cx="5057795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“也许马兹的</a:t>
            </a:r>
            <a:r>
              <a:rPr lang="zh-CN" altLang="en-US" sz="2400" b="1" dirty="0"/>
              <a:t>爸爸</a:t>
            </a:r>
            <a:r>
              <a:rPr lang="zh-CN" altLang="en-US" sz="2400" dirty="0"/>
              <a:t>也换了一份工作。”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妈妈说。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453A0AC-458B-4212-9BD1-45D23609B85C}"/>
              </a:ext>
            </a:extLst>
          </p:cNvPr>
          <p:cNvSpPr txBox="1"/>
          <p:nvPr/>
        </p:nvSpPr>
        <p:spPr>
          <a:xfrm>
            <a:off x="9314297" y="5856515"/>
            <a:ext cx="2903359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“他</a:t>
            </a:r>
            <a:r>
              <a:rPr lang="zh-CN" altLang="en-US" sz="2400" b="1" dirty="0"/>
              <a:t>也</a:t>
            </a:r>
            <a:r>
              <a:rPr lang="zh-CN" altLang="en-US" sz="2400" dirty="0"/>
              <a:t>许也搬走了。”</a:t>
            </a:r>
          </a:p>
        </p:txBody>
      </p:sp>
    </p:spTree>
    <p:extLst>
      <p:ext uri="{BB962C8B-B14F-4D97-AF65-F5344CB8AC3E}">
        <p14:creationId xmlns:p14="http://schemas.microsoft.com/office/powerpoint/2010/main" val="10981556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9DD3940-A38E-491B-9353-FF2BFEC03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6BE246A-9D37-4C91-B34C-07B84E1F4FA4}"/>
              </a:ext>
            </a:extLst>
          </p:cNvPr>
          <p:cNvSpPr txBox="1"/>
          <p:nvPr/>
        </p:nvSpPr>
        <p:spPr>
          <a:xfrm>
            <a:off x="1833420" y="1693298"/>
            <a:ext cx="3570208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当沙卡到达新家时，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发现有个</a:t>
            </a:r>
            <a:r>
              <a:rPr lang="zh-CN" altLang="en-US" sz="2400" b="1" dirty="0"/>
              <a:t>男孩</a:t>
            </a:r>
            <a:r>
              <a:rPr lang="zh-CN" altLang="en-US" sz="2400" dirty="0"/>
              <a:t>住在隔壁。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6624136-B791-448D-B99F-14B1F5A4E00A}"/>
              </a:ext>
            </a:extLst>
          </p:cNvPr>
          <p:cNvSpPr txBox="1"/>
          <p:nvPr/>
        </p:nvSpPr>
        <p:spPr>
          <a:xfrm>
            <a:off x="2601373" y="4084374"/>
            <a:ext cx="2339102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“我叫</a:t>
            </a:r>
            <a:r>
              <a:rPr lang="zh-CN" altLang="en-US" sz="2400" b="1" dirty="0"/>
              <a:t>马蒂</a:t>
            </a:r>
            <a:r>
              <a:rPr lang="zh-CN" altLang="en-US" sz="2400" dirty="0"/>
              <a:t>。”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那男孩笑着说。</a:t>
            </a:r>
          </a:p>
        </p:txBody>
      </p:sp>
    </p:spTree>
    <p:extLst>
      <p:ext uri="{BB962C8B-B14F-4D97-AF65-F5344CB8AC3E}">
        <p14:creationId xmlns:p14="http://schemas.microsoft.com/office/powerpoint/2010/main" val="4242340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6E4BCCC-139B-4060-B395-510F83C61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4AEFB46-8DEC-4101-9FDA-5CC8AA5A7105}"/>
              </a:ext>
            </a:extLst>
          </p:cNvPr>
          <p:cNvSpPr txBox="1"/>
          <p:nvPr/>
        </p:nvSpPr>
        <p:spPr>
          <a:xfrm>
            <a:off x="1254397" y="478972"/>
            <a:ext cx="3826689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“有时我们会</a:t>
            </a:r>
            <a:r>
              <a:rPr lang="zh-CN" altLang="en-US" sz="2400" b="1" dirty="0"/>
              <a:t>想念</a:t>
            </a:r>
            <a:r>
              <a:rPr lang="zh-CN" altLang="en-US" sz="2400" dirty="0"/>
              <a:t>老朋友。”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妈妈说。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ECA00C2-F513-4815-B42F-1F23787BC3E3}"/>
              </a:ext>
            </a:extLst>
          </p:cNvPr>
          <p:cNvSpPr txBox="1"/>
          <p:nvPr/>
        </p:nvSpPr>
        <p:spPr>
          <a:xfrm>
            <a:off x="8235589" y="6008914"/>
            <a:ext cx="5365572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“但我们心中</a:t>
            </a:r>
            <a:r>
              <a:rPr lang="zh-CN" altLang="en-US" sz="2400" b="1" dirty="0"/>
              <a:t>总有</a:t>
            </a:r>
            <a:r>
              <a:rPr lang="zh-CN" altLang="en-US" sz="2400" dirty="0"/>
              <a:t>空间，留给新朋友！”</a:t>
            </a:r>
          </a:p>
        </p:txBody>
      </p:sp>
    </p:spTree>
    <p:extLst>
      <p:ext uri="{BB962C8B-B14F-4D97-AF65-F5344CB8AC3E}">
        <p14:creationId xmlns:p14="http://schemas.microsoft.com/office/powerpoint/2010/main" val="3225886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B7E0102-646D-44E5-A89D-902BF6BF7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380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49CD5DF-5F23-49FE-AF62-AC113A3672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1524"/>
            <a:ext cx="7199376" cy="719937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9E72E2F-0117-47EF-86A2-76619DCE08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"/>
            <a:ext cx="7199376" cy="719937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EA91837-4F6E-4D95-B94A-478ECC638267}"/>
              </a:ext>
            </a:extLst>
          </p:cNvPr>
          <p:cNvSpPr txBox="1"/>
          <p:nvPr/>
        </p:nvSpPr>
        <p:spPr>
          <a:xfrm>
            <a:off x="9161371" y="566058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沙卡和马兹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A012933-E60D-4320-A0F8-CD74A7A29EF0}"/>
              </a:ext>
            </a:extLst>
          </p:cNvPr>
          <p:cNvSpPr txBox="1"/>
          <p:nvPr/>
        </p:nvSpPr>
        <p:spPr>
          <a:xfrm>
            <a:off x="9930812" y="1961589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3062443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1C5E528-7427-4291-AAA6-ACE541601C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87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C5AA6E0-5D36-446F-B4C7-13329D8807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24D387C-330D-4B5C-A7B0-72D152113470}"/>
              </a:ext>
            </a:extLst>
          </p:cNvPr>
          <p:cNvSpPr txBox="1"/>
          <p:nvPr/>
        </p:nvSpPr>
        <p:spPr>
          <a:xfrm>
            <a:off x="9161371" y="566058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沙卡和马兹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E90F66F-E127-4A34-8522-1AAB8D8CAEBD}"/>
              </a:ext>
            </a:extLst>
          </p:cNvPr>
          <p:cNvSpPr txBox="1"/>
          <p:nvPr/>
        </p:nvSpPr>
        <p:spPr>
          <a:xfrm>
            <a:off x="7656151" y="1560622"/>
            <a:ext cx="62728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 err="1"/>
              <a:t>Zulaikhah</a:t>
            </a:r>
            <a:r>
              <a:rPr lang="en-US" altLang="zh-CN" sz="2000" dirty="0"/>
              <a:t> </a:t>
            </a:r>
            <a:r>
              <a:rPr lang="en-US" altLang="zh-CN" sz="2000" dirty="0" err="1"/>
              <a:t>Agoro</a:t>
            </a:r>
            <a:r>
              <a:rPr lang="en-US" altLang="zh-CN" sz="2000" dirty="0"/>
              <a:t> | Natalie Pierre-Eugene | Heather Jenkins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86658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E3E5A7F-E2ED-48A8-9C0E-96321BF7E2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F3385FE-F7AF-4F9E-9C5E-E51B7166B4E9}"/>
              </a:ext>
            </a:extLst>
          </p:cNvPr>
          <p:cNvSpPr txBox="1"/>
          <p:nvPr/>
        </p:nvSpPr>
        <p:spPr>
          <a:xfrm>
            <a:off x="1979711" y="2895600"/>
            <a:ext cx="3262433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沙卡交了一个新朋友，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只有</a:t>
            </a:r>
            <a:r>
              <a:rPr lang="zh-CN" altLang="en-US" sz="2400" b="1" dirty="0"/>
              <a:t>他自己</a:t>
            </a:r>
            <a:r>
              <a:rPr lang="zh-CN" altLang="en-US" sz="2400" dirty="0"/>
              <a:t>能看见。</a:t>
            </a:r>
          </a:p>
        </p:txBody>
      </p:sp>
    </p:spTree>
    <p:extLst>
      <p:ext uri="{BB962C8B-B14F-4D97-AF65-F5344CB8AC3E}">
        <p14:creationId xmlns:p14="http://schemas.microsoft.com/office/powerpoint/2010/main" val="4194603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789B6F6-614A-4E08-BF29-A5B15DDF5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73CD543-BF9B-4AFA-AB2B-1ECB50949B2A}"/>
              </a:ext>
            </a:extLst>
          </p:cNvPr>
          <p:cNvSpPr txBox="1"/>
          <p:nvPr/>
        </p:nvSpPr>
        <p:spPr>
          <a:xfrm>
            <a:off x="1730398" y="653143"/>
            <a:ext cx="4442243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“他叫做</a:t>
            </a:r>
            <a:r>
              <a:rPr lang="zh-CN" altLang="en-US" sz="2400" b="1" dirty="0"/>
              <a:t>马兹</a:t>
            </a:r>
            <a:r>
              <a:rPr lang="zh-CN" altLang="en-US" sz="2400" dirty="0"/>
              <a:t>”，沙卡告诉妈妈。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8F6C3A8-DDE6-4127-BD16-01E03219FE0B}"/>
              </a:ext>
            </a:extLst>
          </p:cNvPr>
          <p:cNvSpPr txBox="1"/>
          <p:nvPr/>
        </p:nvSpPr>
        <p:spPr>
          <a:xfrm>
            <a:off x="9348014" y="5519057"/>
            <a:ext cx="4185761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但每次妈妈来到沙卡的房间，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马兹都</a:t>
            </a:r>
            <a:r>
              <a:rPr lang="zh-CN" altLang="en-US" sz="2400" b="1" dirty="0"/>
              <a:t>跑</a:t>
            </a:r>
            <a:r>
              <a:rPr lang="zh-CN" altLang="en-US" sz="2400" dirty="0"/>
              <a:t>去</a:t>
            </a:r>
            <a:r>
              <a:rPr lang="zh-CN" altLang="en-US" sz="2400" b="1" dirty="0"/>
              <a:t>藏</a:t>
            </a:r>
            <a:r>
              <a:rPr lang="zh-CN" altLang="en-US" sz="2400" dirty="0"/>
              <a:t>了起来。</a:t>
            </a:r>
          </a:p>
        </p:txBody>
      </p:sp>
    </p:spTree>
    <p:extLst>
      <p:ext uri="{BB962C8B-B14F-4D97-AF65-F5344CB8AC3E}">
        <p14:creationId xmlns:p14="http://schemas.microsoft.com/office/powerpoint/2010/main" val="2580224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C704DE0-A62A-4701-8F66-77017FAF8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5CD146A-B2C9-4C2E-87D3-BD0D9AA6CC16}"/>
              </a:ext>
            </a:extLst>
          </p:cNvPr>
          <p:cNvSpPr txBox="1"/>
          <p:nvPr/>
        </p:nvSpPr>
        <p:spPr>
          <a:xfrm>
            <a:off x="2309415" y="1774371"/>
            <a:ext cx="3262433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马兹喜欢</a:t>
            </a:r>
            <a:r>
              <a:rPr lang="zh-CN" altLang="en-US" sz="2400" b="1" dirty="0"/>
              <a:t>笑</a:t>
            </a:r>
            <a:r>
              <a:rPr lang="zh-CN" altLang="en-US" sz="2400" dirty="0"/>
              <a:t>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这让沙卡也笑了起来。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52475F7-DAC5-4080-B3E8-34A97DBD9A1F}"/>
              </a:ext>
            </a:extLst>
          </p:cNvPr>
          <p:cNvSpPr txBox="1"/>
          <p:nvPr/>
        </p:nvSpPr>
        <p:spPr>
          <a:xfrm>
            <a:off x="2205050" y="3915776"/>
            <a:ext cx="3013967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他俩在草地上</a:t>
            </a:r>
            <a:r>
              <a:rPr lang="zh-CN" altLang="en-US" sz="2400" b="1" dirty="0"/>
              <a:t>打滚</a:t>
            </a:r>
            <a:r>
              <a:rPr lang="zh-CN" altLang="en-US" sz="2400" dirty="0"/>
              <a:t>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在沙滩上建城堡。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836107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AEEB4DD-CDD8-4C86-9871-52D36DCA32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076AD3B-2E22-4B5D-905F-3AE9F9A7ED4D}"/>
              </a:ext>
            </a:extLst>
          </p:cNvPr>
          <p:cNvSpPr txBox="1"/>
          <p:nvPr/>
        </p:nvSpPr>
        <p:spPr>
          <a:xfrm>
            <a:off x="1665083" y="1796143"/>
            <a:ext cx="4442242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晚餐时，沙卡问爸爸：</a:t>
            </a:r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“</a:t>
            </a:r>
            <a:r>
              <a:rPr lang="zh-CN" altLang="en-US" sz="2400" b="1" dirty="0"/>
              <a:t>马兹</a:t>
            </a:r>
            <a:r>
              <a:rPr lang="zh-CN" altLang="en-US" sz="2400" dirty="0"/>
              <a:t>可以和我们一起吃饭吗？”</a:t>
            </a:r>
            <a:endParaRPr lang="en-US" altLang="zh-CN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F51A23A-A6D8-4D41-A073-456F969EFE74}"/>
              </a:ext>
            </a:extLst>
          </p:cNvPr>
          <p:cNvSpPr txBox="1"/>
          <p:nvPr/>
        </p:nvSpPr>
        <p:spPr>
          <a:xfrm>
            <a:off x="1895757" y="4038600"/>
            <a:ext cx="3262432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但当爸爸抬头看时，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马兹</a:t>
            </a:r>
            <a:r>
              <a:rPr lang="zh-CN" altLang="en-US" sz="2400" b="1" dirty="0"/>
              <a:t>躲</a:t>
            </a:r>
            <a:r>
              <a:rPr lang="zh-CN" altLang="en-US" sz="2400" dirty="0"/>
              <a:t>到了窗帘后面。</a:t>
            </a:r>
          </a:p>
        </p:txBody>
      </p:sp>
    </p:spTree>
    <p:extLst>
      <p:ext uri="{BB962C8B-B14F-4D97-AF65-F5344CB8AC3E}">
        <p14:creationId xmlns:p14="http://schemas.microsoft.com/office/powerpoint/2010/main" val="3994829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A7A4BEC-437B-4D13-A3F8-D532BC62D2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8E3285A-2FCA-4DCF-A3A5-8CC7DCF34975}"/>
              </a:ext>
            </a:extLst>
          </p:cNvPr>
          <p:cNvSpPr txBox="1"/>
          <p:nvPr/>
        </p:nvSpPr>
        <p:spPr>
          <a:xfrm>
            <a:off x="1665381" y="2623457"/>
            <a:ext cx="4006225" cy="16953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一天，妈妈告诉沙卡：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“爸爸换了工作，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我们要</a:t>
            </a:r>
            <a:r>
              <a:rPr lang="zh-CN" altLang="en-US" sz="2400" b="1" dirty="0"/>
              <a:t>搬到</a:t>
            </a:r>
            <a:r>
              <a:rPr lang="zh-CN" altLang="en-US" sz="2400" dirty="0"/>
              <a:t>另一个镇上去。”</a:t>
            </a:r>
          </a:p>
        </p:txBody>
      </p:sp>
    </p:spTree>
    <p:extLst>
      <p:ext uri="{BB962C8B-B14F-4D97-AF65-F5344CB8AC3E}">
        <p14:creationId xmlns:p14="http://schemas.microsoft.com/office/powerpoint/2010/main" val="3829837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ctr">
          <a:lnSpc>
            <a:spcPct val="150000"/>
          </a:lnSpc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306</Words>
  <Application>Microsoft Office PowerPoint</Application>
  <PresentationFormat>自定义</PresentationFormat>
  <Paragraphs>43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41</cp:revision>
  <dcterms:created xsi:type="dcterms:W3CDTF">2021-03-14T02:42:17Z</dcterms:created>
  <dcterms:modified xsi:type="dcterms:W3CDTF">2021-11-19T09:06:59Z</dcterms:modified>
</cp:coreProperties>
</file>

<file path=docProps/thumbnail.jpeg>
</file>